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6398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488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1916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1865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2739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3264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7671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5382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369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2122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1528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422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329269" y="1317176"/>
            <a:ext cx="4192188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¿Qué es una Sociedad Comercial?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19822" y="1908531"/>
            <a:ext cx="79208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También denominada sociedad mercantil. Se entiende por sociedad la agrupación de dos o mas personas que tiene como objetivo desarrollar uno o mas actos de comercio.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1607356" y="3068960"/>
            <a:ext cx="1843624" cy="20891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Capital</a:t>
            </a:r>
            <a:endParaRPr lang="es-C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5549351" y="3060080"/>
            <a:ext cx="1843624" cy="20891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Personas</a:t>
            </a:r>
            <a:endParaRPr lang="es-C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1391331" y="3501008"/>
            <a:ext cx="2316573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Importan El capital, Aportes económicos, acciones.</a:t>
            </a:r>
            <a:endParaRPr lang="es-C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42 Rectángulo redondeado"/>
          <p:cNvSpPr/>
          <p:nvPr/>
        </p:nvSpPr>
        <p:spPr>
          <a:xfrm>
            <a:off x="5292080" y="3501008"/>
            <a:ext cx="2316573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Importan las personas, Sus socios.</a:t>
            </a:r>
            <a:endParaRPr lang="es-C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274656" y="4151649"/>
            <a:ext cx="235673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Limitada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Colectiva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</a:t>
            </a:r>
            <a:r>
              <a:rPr lang="es-CO" sz="1100" dirty="0" err="1" smtClean="0">
                <a:latin typeface="Arial" pitchFamily="34" charset="0"/>
                <a:cs typeface="Arial" pitchFamily="34" charset="0"/>
              </a:rPr>
              <a:t>encomandita</a:t>
            </a:r>
            <a:r>
              <a:rPr lang="es-CO" sz="1100" dirty="0" smtClean="0">
                <a:latin typeface="Arial" pitchFamily="34" charset="0"/>
                <a:cs typeface="Arial" pitchFamily="34" charset="0"/>
              </a:rPr>
              <a:t> simple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Unipersonal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cooperativas</a:t>
            </a:r>
            <a:endParaRPr lang="es-CO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1353356" y="4221088"/>
            <a:ext cx="278634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Anónima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en comandita por acciones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por acciones simplificadas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CO" sz="1100" dirty="0" smtClean="0">
                <a:latin typeface="Arial" pitchFamily="34" charset="0"/>
                <a:cs typeface="Arial" pitchFamily="34" charset="0"/>
              </a:rPr>
              <a:t>Sociedad de economía mixta</a:t>
            </a:r>
          </a:p>
          <a:p>
            <a:endParaRPr lang="es-CO" sz="1100" dirty="0" smtClean="0">
              <a:latin typeface="Arial" pitchFamily="34" charset="0"/>
              <a:cs typeface="Arial" pitchFamily="34" charset="0"/>
            </a:endParaRPr>
          </a:p>
          <a:p>
            <a:endParaRPr lang="es-CO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51 Rectángulo redondeado"/>
          <p:cNvSpPr/>
          <p:nvPr/>
        </p:nvSpPr>
        <p:spPr>
          <a:xfrm>
            <a:off x="1353356" y="5085184"/>
            <a:ext cx="2316573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 capital esta representado en Acciones.</a:t>
            </a:r>
            <a:endParaRPr lang="es-C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5336079" y="5090368"/>
            <a:ext cx="2476281" cy="4268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 capital esta representado por cuotas o partes de </a:t>
            </a:r>
            <a:r>
              <a:rPr lang="es-CO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interes</a:t>
            </a:r>
            <a:r>
              <a:rPr lang="es-CO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social</a:t>
            </a:r>
            <a:endParaRPr lang="es-C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53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483768" y="1484784"/>
            <a:ext cx="417646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animo de lucro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3009726"/>
            <a:ext cx="79208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Son aquellas que dentro de su objeto social buscan obtener una utilidad para capitalizarla en cada socio o en cabeza de cada socio y/o repartirla al final del periodo entre los mismos socios o accionistas.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2627784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Según su fin de lucro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483768" y="1484784"/>
            <a:ext cx="417646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 animo de Lucro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2708920"/>
            <a:ext cx="79208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Busca utilidades que son destinadas para el bienestar y crecimiento de la misma empresa de acuerdo a su objeto social.</a:t>
            </a:r>
          </a:p>
          <a:p>
            <a:pPr algn="just"/>
            <a:endParaRPr lang="es-CO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6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Puede disolverse por: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Cuando pierde su objeto social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Cuando se destinan las utilidades con otro fin.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Y disposiciones generales de disolución de las sociedades.</a:t>
            </a:r>
            <a:endParaRPr lang="es-CO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2627784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Según su fin de lucro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68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483768" y="1484784"/>
            <a:ext cx="417646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Sociedades de Hecho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2708920"/>
            <a:ext cx="79208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Contrato de palabra que no se encuentra debidamente registrado, es decir que no se llevan a escritura publica.</a:t>
            </a:r>
          </a:p>
          <a:p>
            <a:pPr algn="just"/>
            <a:endParaRPr lang="es-CO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Se divide en: </a:t>
            </a:r>
          </a:p>
          <a:p>
            <a:pPr algn="just"/>
            <a:endParaRPr lang="es-CO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Informal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Unión temporal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Consorcios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3203848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Según su constitución legal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06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483768" y="1484784"/>
            <a:ext cx="417646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Sociedades de Derecho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2708920"/>
            <a:ext cx="79208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Aquella sociedad que se constituye mediante documento publico o privado en una tercera persona con un nombre especifico pero que es ficticio.</a:t>
            </a:r>
            <a:endParaRPr lang="es-CO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Se divide en: </a:t>
            </a:r>
          </a:p>
          <a:p>
            <a:pPr algn="just"/>
            <a:endParaRPr lang="es-CO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Empresa unipersonal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Sociedades.</a:t>
            </a:r>
          </a:p>
          <a:p>
            <a:pPr algn="just"/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3203848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Según su constitución legal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45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3203848" y="1317176"/>
            <a:ext cx="2530763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 Colectiva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19822" y="1908531"/>
            <a:ext cx="792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Por lo general sus integrantes son familiares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personas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6042" y="2636912"/>
            <a:ext cx="20826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Responsabilidad: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Ilimitada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66042" y="2924944"/>
            <a:ext cx="8138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Razón Social: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Nombre y apellidos de uno o varios socios acompañados de las siglas “</a:t>
            </a:r>
            <a:r>
              <a:rPr lang="es-CO" sz="1200" dirty="0" err="1" smtClean="0">
                <a:latin typeface="Arial" pitchFamily="34" charset="0"/>
                <a:cs typeface="Arial" pitchFamily="34" charset="0"/>
              </a:rPr>
              <a:t>Hmnos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”, “&amp;y </a:t>
            </a:r>
            <a:r>
              <a:rPr lang="es-CO" sz="1200" dirty="0" err="1" smtClean="0">
                <a:latin typeface="Arial" pitchFamily="34" charset="0"/>
                <a:cs typeface="Arial" pitchFamily="34" charset="0"/>
              </a:rPr>
              <a:t>Cia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”, “E Hijos”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67545" y="3201943"/>
            <a:ext cx="3600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Socios Capitalistas: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Administradores</a:t>
            </a:r>
          </a:p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Socios Minoristas: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Colocan Mano de obra</a:t>
            </a:r>
          </a:p>
          <a:p>
            <a:pPr algn="just"/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67544" y="3717032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El capital de constitución deberá pagarse en su totalidad en cuotas o partes de interés social.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67544" y="4077072"/>
            <a:ext cx="76731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Causales de Disolución: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Termino de vencimiento de la sociedad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cesación de pagos – Declaración de quiebra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Disminución de los socios a menos de dos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Ausencia de alguno de los dos tipos de socios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Disminución del capital a menos del 50%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muerte de alguno de los socios en el caso de que no tenga herederos o que no haya un acuerdo para comprar el capital</a:t>
            </a:r>
          </a:p>
          <a:p>
            <a:pPr marL="171450" indent="-171450" algn="just">
              <a:buFont typeface="Arial" pitchFamily="34" charset="0"/>
              <a:buChar char="•"/>
            </a:pPr>
            <a:endParaRPr lang="es-CO" sz="1200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Arial" pitchFamily="34" charset="0"/>
              <a:buChar char="•"/>
            </a:pP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34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699792" y="1317176"/>
            <a:ext cx="3672408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 En comandita Simple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499241" y="1774557"/>
            <a:ext cx="7601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Se debe constituir con mínimo un socio comanditario y mínimo un socio gestor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personas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2735" y="2492896"/>
            <a:ext cx="2781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Responsabilidad: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limitada e Ilimitada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92735" y="2768616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Razón Social: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Nombre y apellidos de uno o varios socios acompañados de las siglas “S en C” o “SC”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92735" y="3055278"/>
            <a:ext cx="8183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Socios Comanditarios o Capitalistas: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Aportan bienes y dinero su responsabilidad es limitada hasta el monto de sus aportes.</a:t>
            </a:r>
            <a:endParaRPr lang="es-CO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Socios Gestores o Colectivos : 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Aportan conocimiento, trabajo y su responsabilidad es Ilimitada</a:t>
            </a:r>
            <a:endParaRPr lang="es-CO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74619" y="3717032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Su capital esta constituido en cuotas o partes de interés social.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67544" y="4077072"/>
            <a:ext cx="76731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</a:rPr>
              <a:t>Causales de Disolución: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Termino de vencimiento de la sociedad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Por cesación de pagos – Declaración de quiebra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Disminución de los socios a menos de dos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Ausencia de alguno de los dos tipos de socios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Disminución del capital a menos de la tercera parte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Los socios capitalistas no pueden llegar a tener mas del 95% del capital aportado</a:t>
            </a:r>
          </a:p>
          <a:p>
            <a:pPr marL="171450" indent="-171450" algn="just">
              <a:buFont typeface="Arial" pitchFamily="34" charset="0"/>
              <a:buChar char="•"/>
            </a:pPr>
            <a:endParaRPr lang="es-CO" sz="1200" dirty="0" smtClean="0"/>
          </a:p>
          <a:p>
            <a:pPr marL="171450" indent="-171450" algn="just">
              <a:buFont typeface="Arial" pitchFamily="34" charset="0"/>
              <a:buChar char="•"/>
            </a:pP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62526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699792" y="1317176"/>
            <a:ext cx="3672408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 Limitada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19822" y="1908531"/>
            <a:ext cx="792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Esta constituida con socios, entre 2 y 25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personas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2735" y="2492896"/>
            <a:ext cx="4139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Responsabilidad: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limitada hasta el monto de sus aportes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92735" y="2768616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Razón Social: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Un nombre mas la terminación .LTDA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99241" y="3079993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El capital debe pagarse al momento de su constitución representado en cuotas o partes de interés social.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99241" y="3356992"/>
            <a:ext cx="76731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Causales de Disolución: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>
                <a:latin typeface="Arial" pitchFamily="34" charset="0"/>
                <a:cs typeface="Arial" pitchFamily="34" charset="0"/>
              </a:rPr>
              <a:t>Por vencimiento del término previsto para su duración en el contrato, si no fuere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prorrogado válidamente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antes de su expiración;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imposibilidad de desarrollar la empresa social, por la terminación de la misma o por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la extinción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 la cosa o cosas cuya explotación constituye su objeto;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reducción del número de asociados a menos del requerido en la ley para su formación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o funcionamiento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, o por aumento que exceda del límite máximo fijado en la misma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ley;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declaración de </a:t>
            </a:r>
            <a:r>
              <a:rPr lang="es-CO" sz="1200" i="1" dirty="0">
                <a:latin typeface="Arial" pitchFamily="34" charset="0"/>
                <a:cs typeface="Arial" pitchFamily="34" charset="0"/>
              </a:rPr>
              <a:t>quiebra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 la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sociedad</a:t>
            </a:r>
            <a:endParaRPr lang="es-CO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las causales que expresa y claramente se estipulen en el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contrato;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decisión de los asociados, adoptada conforme a las leyes y al contrato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social;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decisión de autoridad competente en los casos expresamente previstos en las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leyes, Además de las causales generales de disolución, la sociedad de responsabilidad limitada se disolverá cuando ocurran pérdidas que reduzcan el capital por debajo del cincuenta por ciento o cuando el número de socios exceda de veinticinco. 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94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699792" y="1317176"/>
            <a:ext cx="3672408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Empresa Unipersonal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1774557"/>
            <a:ext cx="7920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Se encuentra constituida por una sola persona natural o jurídica. Es una nueva persona que se constituye aparte de su propietario. Por ello deben estar muy bien definidos tanto los bienes como el sitio en el cual se va a desempeñar el objeto social. 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personas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2735" y="2492896"/>
            <a:ext cx="4139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Responsabilidad: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limitada hasta el monto de sus aportes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92735" y="2768616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Razón Social: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Un nombre mas la terminación .E.U. o empresa unipersonal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99241" y="3079993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El capital se encuentra representado en cuotas o partes de interés social.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99241" y="3356992"/>
            <a:ext cx="76731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Causales de Disolución: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>
                <a:latin typeface="Arial" pitchFamily="34" charset="0"/>
                <a:cs typeface="Arial" pitchFamily="34" charset="0"/>
              </a:rPr>
              <a:t>Por vencimiento del término previsto para su duración en el contrato, si no fuere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prorrogado válidamente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antes de su expiración;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imposibilidad de desarrollar la empresa social, por la terminación de la misma o por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la extinción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 la cosa o cosas cuya explotación constituye su objeto;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declaración de quiebra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las causales que expresa y claramente se estipulen en el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contrato;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decisión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del propietario,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adoptada conforme a las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leyes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decisión de autoridad competente en los casos expresamente previstos en las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leyes, Además de las causales generales de disolución,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se disolverá cuando ocurran pérdidas que reduzcan el capital por debajo del cincuenta por ciento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muerte del propietario de la empresa.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03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699792" y="1317176"/>
            <a:ext cx="3672408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 Anónima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1774557"/>
            <a:ext cx="7920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Es una de las figuras mas utilizadas en la constitución de empresas y debe ser constituida con mínimo 5 socios y una cantidad máxima indefinida. Su capital se encuentra representado en acciones de igual valor y se clasifica en Autorizado, capital suscrito y capital pagado.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Capital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2735" y="2492896"/>
            <a:ext cx="4139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Responsabilidad: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limitada hasta el monto de sus aportes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92735" y="2768616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Razón Social: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Un nombre mas la terminación .S.A. 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99241" y="3079993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El capital se encuentra representado por acciones  clasificadas en capital autorizado, suscrito y pagado.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99241" y="3356992"/>
            <a:ext cx="76731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Causales de Disolución: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>
                <a:latin typeface="Arial" pitchFamily="34" charset="0"/>
                <a:cs typeface="Arial" pitchFamily="34" charset="0"/>
              </a:rPr>
              <a:t>Por vencimiento del término previsto para su duración en el contrato, si no fuere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prorrogado válidamente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antes de su expiración;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imposibilidad de desarrollar la empresa social, por la terminación de la misma o por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la extinción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 la cosa o cosas cuya explotación constituye su objeto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no pagar el capital suscrito en un termino inferior a un año</a:t>
            </a:r>
            <a:endParaRPr lang="es-CO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declaración de quiebra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las causales que expresa y claramente se estipulen en el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contrato;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decisión de autoridad competente en los casos expresamente previstos en las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leyes, Además de las causales generales de disolución,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>
                <a:latin typeface="Arial" pitchFamily="34" charset="0"/>
                <a:cs typeface="Arial" pitchFamily="34" charset="0"/>
              </a:rPr>
              <a:t>S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e disolverá cuando ocurran pérdidas que reduzcan el capital por debajo del cincuenta por ciento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Disminución a menos de 5 accionistas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37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483768" y="1317176"/>
            <a:ext cx="417646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 En comandita por acciones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1774557"/>
            <a:ext cx="7920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Este tipo de sociedad se encuentra conformada por dos tipos de socios, comanditarios y gestores; los socios responden de forma limitada e ilimitada respectivamente. Al igual que en la sociedad anónima, deberá constituirse con mínimo 5 socios de los cuales uno o mas deben ser Gestores. 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Capital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2735" y="2492896"/>
            <a:ext cx="27719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Responsabilidad: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limitada e ilimitada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92735" y="2768616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Razón Social: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Nombre completo o apellido de el o los socios mas la sigla &amp; CIA .S.C.A. 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99241" y="3079993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El capital se encuentra representado por acciones  clasificadas en capital autorizado, suscrito y pagado.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99241" y="3356992"/>
            <a:ext cx="8183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Socios Comanditarios o Capitalistas: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Aportan bienes y dinero su responsabilidad es limitada hasta el monto de sus aportes.</a:t>
            </a:r>
            <a:endParaRPr lang="es-CO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Socios Gestores o Colectivos : 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Aportan conocimiento, trabajo y su responsabilidad es Ilimitada</a:t>
            </a:r>
            <a:endParaRPr lang="es-CO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67544" y="4293096"/>
            <a:ext cx="76731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</a:rPr>
              <a:t>Causales de Disolución: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Termino de vencimiento de la sociedad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Por cesación de pagos – Declaración de quiebra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Disminución de los socios a menos de dos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Ausencia de alguno de los dos tipos de socios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Disminución del capital a menos de 50%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Los socios capitalistas no pueden llegar a tener mas del 95% del capital aportado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Causales generales de disolución de las sociedades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es-CO" sz="1200" dirty="0" smtClean="0"/>
              <a:t>Y demás normas referentes a la disolución de sociedades señaladas expresamente por la ley</a:t>
            </a:r>
          </a:p>
          <a:p>
            <a:pPr marL="171450" indent="-171450" algn="just">
              <a:buFont typeface="Arial" pitchFamily="34" charset="0"/>
              <a:buChar char="•"/>
            </a:pPr>
            <a:endParaRPr lang="es-CO" sz="1200" dirty="0" smtClean="0"/>
          </a:p>
          <a:p>
            <a:pPr marL="171450" indent="-171450" algn="just">
              <a:buFont typeface="Arial" pitchFamily="34" charset="0"/>
              <a:buChar char="•"/>
            </a:pP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320321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483768" y="1317176"/>
            <a:ext cx="417646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 por acciones Simplificadas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1774557"/>
            <a:ext cx="81369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Es un modelo de empresas muy utilizado actualmente gracias a los múltiples beneficios que ofrece en muchos aspectos. Podrá constituirse por  una o varias empresas naturales o jurídicas y se regirá bajo las normas de las sociedades anónimas sin embargo no podrá negociar sus acciones en el mercado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publico. Se constituye con documento privado</a:t>
            </a:r>
          </a:p>
          <a:p>
            <a:pPr algn="just"/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Capital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2735" y="2575937"/>
            <a:ext cx="4139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Responsabilidad: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limitada hasta el monto de sus aportes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92735" y="2924944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Razón Social: </a:t>
            </a:r>
            <a:r>
              <a:rPr lang="es-CO" sz="1200" b="1" dirty="0" smtClean="0">
                <a:latin typeface="Arial" pitchFamily="34" charset="0"/>
                <a:cs typeface="Arial" pitchFamily="34" charset="0"/>
              </a:rPr>
              <a:t>Un nombre genérico S.A.S. 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99241" y="3296017"/>
            <a:ext cx="7673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 smtClean="0">
                <a:latin typeface="Arial" pitchFamily="34" charset="0"/>
                <a:cs typeface="Arial" pitchFamily="34" charset="0"/>
              </a:rPr>
              <a:t>El capital se encuentra representado por acciones  clasificadas en capital autorizado, suscrito y pagado.</a:t>
            </a:r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99241" y="3568948"/>
            <a:ext cx="76731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Causales de Disolución: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>
                <a:latin typeface="Arial" pitchFamily="34" charset="0"/>
                <a:cs typeface="Arial" pitchFamily="34" charset="0"/>
              </a:rPr>
              <a:t>Por vencimiento del término previsto para su duración en el contrato, si no fuere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prorrogado válidamente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antes de su expiración;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imposibilidad de desarrollar la empresa social, por la terminación de la misma o por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la extinción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 la cosa o cosas cuya explotación constituye su objeto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no pagar el capital suscrito en un termino inferior a dos años</a:t>
            </a:r>
            <a:endParaRPr lang="es-CO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 declaración de quiebra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las causales que expresa y claramente se estipulen en el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contrato;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CO" sz="1200" dirty="0">
                <a:latin typeface="Arial" pitchFamily="34" charset="0"/>
                <a:cs typeface="Arial" pitchFamily="34" charset="0"/>
              </a:rPr>
              <a:t>decisión de autoridad competente en los casos expresamente previstos en las 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leyes, Además de las causales generales de disolución,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>
                <a:latin typeface="Arial" pitchFamily="34" charset="0"/>
                <a:cs typeface="Arial" pitchFamily="34" charset="0"/>
              </a:rPr>
              <a:t>S</a:t>
            </a:r>
            <a:r>
              <a:rPr lang="es-CO" sz="1200" dirty="0" smtClean="0">
                <a:latin typeface="Arial" pitchFamily="34" charset="0"/>
                <a:cs typeface="Arial" pitchFamily="34" charset="0"/>
              </a:rPr>
              <a:t>e disolverá cuando ocurran pérdidas que reduzcan el capital por debajo del cincuenta por ciento del capital suscrito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s-CO" sz="1200" dirty="0" smtClean="0">
                <a:latin typeface="Arial" pitchFamily="34" charset="0"/>
                <a:cs typeface="Arial" pitchFamily="34" charset="0"/>
              </a:rPr>
              <a:t>Por voluntad de los accionistas</a:t>
            </a:r>
          </a:p>
          <a:p>
            <a:endParaRPr lang="es-CO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75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Las Sociedades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483768" y="1317176"/>
            <a:ext cx="417646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Sociedades de Economía mixta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39551" y="2708920"/>
            <a:ext cx="792088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>
                <a:latin typeface="Arial" pitchFamily="34" charset="0"/>
                <a:cs typeface="Arial" pitchFamily="34" charset="0"/>
              </a:rPr>
              <a:t>Con este nombre se hace referencia a aquellas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sociedades creadas </a:t>
            </a:r>
            <a:r>
              <a:rPr lang="es-CO" dirty="0">
                <a:latin typeface="Arial" pitchFamily="34" charset="0"/>
                <a:cs typeface="Arial" pitchFamily="34" charset="0"/>
              </a:rPr>
              <a:t>por la ley o autorizadas por esta, formadas con capital estatal y capital privado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que desarrollan </a:t>
            </a:r>
            <a:r>
              <a:rPr lang="es-CO" dirty="0">
                <a:latin typeface="Arial" pitchFamily="34" charset="0"/>
                <a:cs typeface="Arial" pitchFamily="34" charset="0"/>
              </a:rPr>
              <a:t>actividades de índole industrial o comercial conforme a las reglas del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derecho privado</a:t>
            </a:r>
            <a:r>
              <a:rPr lang="es-CO" dirty="0">
                <a:latin typeface="Arial" pitchFamily="34" charset="0"/>
                <a:cs typeface="Arial" pitchFamily="34" charset="0"/>
              </a:rPr>
              <a:t>. Se trata pues de una especie particular de asociación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que integra capital tanto de las </a:t>
            </a:r>
            <a:r>
              <a:rPr lang="es-CO" dirty="0">
                <a:latin typeface="Arial" pitchFamily="34" charset="0"/>
                <a:cs typeface="Arial" pitchFamily="34" charset="0"/>
              </a:rPr>
              <a:t>sociedades de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capital, </a:t>
            </a:r>
            <a:r>
              <a:rPr lang="es-CO" dirty="0">
                <a:latin typeface="Arial" pitchFamily="34" charset="0"/>
                <a:cs typeface="Arial" pitchFamily="34" charset="0"/>
              </a:rPr>
              <a:t>totalmente privado y las que por el contrario han sido formadas 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con dineros </a:t>
            </a:r>
            <a:r>
              <a:rPr lang="es-CO" dirty="0">
                <a:latin typeface="Arial" pitchFamily="34" charset="0"/>
                <a:cs typeface="Arial" pitchFamily="34" charset="0"/>
              </a:rPr>
              <a:t>de las entidades públicas.</a:t>
            </a:r>
          </a:p>
        </p:txBody>
      </p:sp>
      <p:sp>
        <p:nvSpPr>
          <p:cNvPr id="3" name="2 Recortar rectángulo de esquina sencilla"/>
          <p:cNvSpPr/>
          <p:nvPr/>
        </p:nvSpPr>
        <p:spPr>
          <a:xfrm>
            <a:off x="0" y="980728"/>
            <a:ext cx="1691680" cy="336448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De Capital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76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Words>1903</Words>
  <Application>Microsoft Office PowerPoint</Application>
  <PresentationFormat>Presentación en pantalla (4:3)</PresentationFormat>
  <Paragraphs>205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©_CO_QUINTEROS_®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W-cordoba</dc:creator>
  <cp:lastModifiedBy>wilcor03</cp:lastModifiedBy>
  <cp:revision>241</cp:revision>
  <dcterms:created xsi:type="dcterms:W3CDTF">2013-01-19T16:32:14Z</dcterms:created>
  <dcterms:modified xsi:type="dcterms:W3CDTF">2016-05-24T17:17:00Z</dcterms:modified>
</cp:coreProperties>
</file>