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template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57" r:id="rId3"/>
    <p:sldId id="256" r:id="rId4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66" y="14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F96A5-B40C-4591-A94D-05A85DE82A47}" type="datetimeFigureOut">
              <a:rPr lang="es-ES"/>
              <a:t>09/06/2015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55127-CA2D-4BC4-8CFE-F19148CDFE65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56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FC828-8F12-4CF0-9AF3-FA4FDDB6EB28}" type="datetimeFigureOut">
              <a:rPr lang="es-ES"/>
              <a:t>09/06/2015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B6C3F-CB80-4F8D-9D19-17AA7E3C7BEF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04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ágina ex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" y="457199"/>
            <a:ext cx="2377440" cy="6583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7240" y="665530"/>
            <a:ext cx="1737360" cy="151741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77240" y="2302840"/>
            <a:ext cx="1737360" cy="44179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800"/>
              </a:spcBef>
              <a:buNone/>
              <a:defRPr sz="1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" y="7178040"/>
            <a:ext cx="237744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7124700" y="7086600"/>
            <a:ext cx="246888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124700" y="457200"/>
            <a:ext cx="2468880" cy="176346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7124700" y="2740819"/>
            <a:ext cx="2468563" cy="420862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124700" y="2266383"/>
            <a:ext cx="2468880" cy="34600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800" b="0">
                <a:solidFill>
                  <a:schemeClr val="accent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Text Placeholder 9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686739" y="6222588"/>
            <a:ext cx="2011680" cy="17116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[Company Name]</a:t>
            </a:r>
          </a:p>
        </p:txBody>
      </p:sp>
      <p:sp>
        <p:nvSpPr>
          <p:cNvPr id="27" name="Text Placeholder 9"/>
          <p:cNvSpPr>
            <a:spLocks noGrp="1"/>
          </p:cNvSpPr>
          <p:nvPr>
            <p:ph type="body" sz="quarter" idx="16" hasCustomPrompt="1"/>
          </p:nvPr>
        </p:nvSpPr>
        <p:spPr>
          <a:xfrm rot="16200000">
            <a:off x="2859179" y="6222588"/>
            <a:ext cx="2011680" cy="17116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[Street Address]</a:t>
            </a:r>
          </a:p>
        </p:txBody>
      </p:sp>
      <p:sp>
        <p:nvSpPr>
          <p:cNvPr id="28" name="Text Placeholder 9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3031619" y="6222588"/>
            <a:ext cx="2011680" cy="17116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[City, ST  ZIP Code]</a:t>
            </a:r>
          </a:p>
        </p:txBody>
      </p:sp>
      <p:sp>
        <p:nvSpPr>
          <p:cNvPr id="29" name="Text Placeholder 9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3628146" y="2873971"/>
            <a:ext cx="2577959" cy="79364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[Recipient Name]</a:t>
            </a:r>
            <a:br>
              <a:rPr/>
            </a:br>
            <a:r>
              <a:rPr/>
              <a:t>[Address]</a:t>
            </a:r>
            <a:br>
              <a:rPr/>
            </a:br>
            <a:r>
              <a:rPr/>
              <a:t>[City, ST  ZIP Code]</a:t>
            </a:r>
          </a:p>
        </p:txBody>
      </p:sp>
      <p:sp>
        <p:nvSpPr>
          <p:cNvPr id="32" name="Rectangle 31"/>
          <p:cNvSpPr/>
          <p:nvPr/>
        </p:nvSpPr>
        <p:spPr>
          <a:xfrm rot="16200000">
            <a:off x="3291840" y="457200"/>
            <a:ext cx="685800" cy="6858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lnSpc>
                <a:spcPct val="125000"/>
              </a:lnSpc>
              <a:buNone/>
            </a:pPr>
            <a:r>
              <a:rPr sz="800" b="0" i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SITÚE</a:t>
            </a:r>
            <a:br>
              <a:rPr sz="800" b="0" i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sz="800" b="0" i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EL SELLO</a:t>
            </a:r>
            <a:br>
              <a:rPr sz="800" b="0" i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sz="800" b="0" i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AQUÍ </a:t>
            </a:r>
          </a:p>
        </p:txBody>
      </p:sp>
      <p:sp>
        <p:nvSpPr>
          <p:cNvPr id="33" name="Instructional Text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es-ES" sz="1100" b="1" i="1" baseline="0" noProof="0" dirty="0" smtClean="0">
                <a:latin typeface="Arial"/>
                <a:ea typeface="+mn-ea"/>
                <a:cs typeface="Arial"/>
              </a:rPr>
              <a:t>Nota: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es-ES" sz="1100" b="1" i="1" baseline="0" noProof="0" dirty="0" smtClean="0">
                <a:latin typeface="Arial"/>
                <a:ea typeface="+mn-ea"/>
                <a:cs typeface="Arial"/>
              </a:rPr>
              <a:t>Este folleto </a:t>
            </a:r>
            <a:r>
              <a:rPr lang="es-ES" sz="1100" b="1" i="1" noProof="0" dirty="0" smtClean="0">
                <a:latin typeface="Arial"/>
                <a:ea typeface="+mn-ea"/>
                <a:cs typeface="Arial"/>
              </a:rPr>
              <a:t>está diseñado para ser impreso. </a:t>
            </a:r>
            <a:r>
              <a:rPr lang="es-ES" sz="1100" b="1" i="1" baseline="0" noProof="0" dirty="0" smtClean="0">
                <a:latin typeface="Arial"/>
                <a:ea typeface="+mn-ea"/>
                <a:cs typeface="Arial"/>
              </a:rPr>
              <a:t>Antes de imprimirlo en papel grueso, realice una prueba en papel normal para asegurarse</a:t>
            </a:r>
            <a:r>
              <a:rPr lang="es-ES" sz="1100" b="1" i="1" noProof="0" dirty="0" smtClean="0">
                <a:latin typeface="Arial"/>
                <a:ea typeface="+mn-ea"/>
                <a:cs typeface="Arial"/>
              </a:rPr>
              <a:t> de que la disposición del texto es correcta.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es-ES" sz="1100" b="1" i="1" baseline="0" noProof="0" dirty="0" smtClean="0">
                <a:latin typeface="Arial"/>
                <a:ea typeface="+mn-ea"/>
                <a:cs typeface="Arial"/>
              </a:rPr>
              <a:t>Es posible que deba desactivar la opción Ajustar al tamaño del papel en el cuadro de diálogo Imprimir (en la lista desplegable Diapositivas de página completa).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es-ES" sz="1100" b="1" i="1" noProof="0" dirty="0" smtClean="0">
                <a:latin typeface="Arial"/>
                <a:ea typeface="+mn-ea"/>
                <a:cs typeface="Arial"/>
              </a:rPr>
              <a:t>Consulte las instrucciones de la impresora para imprimir páginas a doble cara.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es-ES" sz="1100" b="1" i="1" baseline="0" noProof="0" dirty="0" smtClean="0">
                <a:latin typeface="Arial"/>
                <a:ea typeface="+mn-ea"/>
                <a:cs typeface="Arial"/>
              </a:rPr>
              <a:t>Para cambiar imágenes de esta dispositiva, seleccione una imagen y elimínela. A continuación haga clic en el icono Imágenes del marcador de posición e inserte su imagen.</a:t>
            </a:r>
            <a:endParaRPr lang="es-ES" sz="1100" b="1" i="1" baseline="0" noProof="0" dirty="0"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87682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288">
          <p15:clr>
            <a:srgbClr val="FBAE40"/>
          </p15:clr>
        </p15:guide>
        <p15:guide id="4" pos="6048">
          <p15:clr>
            <a:srgbClr val="FBAE40"/>
          </p15:clr>
        </p15:guide>
        <p15:guide id="5" pos="2064">
          <p15:clr>
            <a:srgbClr val="A4A3A4"/>
          </p15:clr>
        </p15:guide>
        <p15:guide id="6" pos="420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ágina in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314607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Click to edit text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5572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" y="717804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9" name="Picture Placeholder 21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20"/>
          </p:nvPr>
        </p:nvSpPr>
        <p:spPr>
          <a:xfrm>
            <a:off x="457199" y="4549821"/>
            <a:ext cx="2834640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57598" y="457199"/>
            <a:ext cx="2834643" cy="2606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14000"/>
              </a:lnSpc>
              <a:spcBef>
                <a:spcPts val="90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5" name="Text Placeholder 9"/>
          <p:cNvSpPr>
            <a:spLocks noGrp="1"/>
          </p:cNvSpPr>
          <p:nvPr>
            <p:ph type="body" sz="quarter" idx="23"/>
          </p:nvPr>
        </p:nvSpPr>
        <p:spPr>
          <a:xfrm>
            <a:off x="3665820" y="3624068"/>
            <a:ext cx="2834640" cy="142523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6" name="Text Placeholder 9"/>
          <p:cNvSpPr>
            <a:spLocks noGrp="1"/>
          </p:cNvSpPr>
          <p:nvPr>
            <p:ph type="body" sz="quarter" idx="24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7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5122740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Click to edit text</a:t>
            </a:r>
          </a:p>
        </p:txBody>
      </p:sp>
      <p:sp>
        <p:nvSpPr>
          <p:cNvPr id="38" name="Text Placeholder 9"/>
          <p:cNvSpPr>
            <a:spLocks noGrp="1"/>
          </p:cNvSpPr>
          <p:nvPr>
            <p:ph type="body" sz="quarter" idx="26"/>
          </p:nvPr>
        </p:nvSpPr>
        <p:spPr>
          <a:xfrm>
            <a:off x="7028349" y="548640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9" name="Text Placeholder 9"/>
          <p:cNvSpPr>
            <a:spLocks noGrp="1"/>
          </p:cNvSpPr>
          <p:nvPr>
            <p:ph type="body" sz="quarter" idx="27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0" name="Text Placeholder 9"/>
          <p:cNvSpPr>
            <a:spLocks noGrp="1"/>
          </p:cNvSpPr>
          <p:nvPr>
            <p:ph type="body" sz="quarter" idx="28"/>
          </p:nvPr>
        </p:nvSpPr>
        <p:spPr>
          <a:xfrm>
            <a:off x="7028349" y="2056588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Text Placeholder 9"/>
          <p:cNvSpPr>
            <a:spLocks noGrp="1"/>
          </p:cNvSpPr>
          <p:nvPr>
            <p:ph type="body" sz="quarter" idx="29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Text Placeholder 9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470172"/>
            <a:ext cx="2572852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Click to edit text</a:t>
            </a:r>
          </a:p>
        </p:txBody>
      </p:sp>
      <p:sp>
        <p:nvSpPr>
          <p:cNvPr id="43" name="Text Placeholder 9"/>
          <p:cNvSpPr>
            <a:spLocks noGrp="1"/>
          </p:cNvSpPr>
          <p:nvPr>
            <p:ph type="body" sz="quarter" idx="31"/>
          </p:nvPr>
        </p:nvSpPr>
        <p:spPr>
          <a:xfrm>
            <a:off x="7028349" y="2613794"/>
            <a:ext cx="2572851" cy="813816"/>
          </a:xfrm>
        </p:spPr>
        <p:txBody>
          <a:bodyPr lIns="0" tIns="0" rIns="0" bIns="0" anchor="t">
            <a:noAutofit/>
          </a:bodyPr>
          <a:lstStyle>
            <a:lvl1pPr marL="137160" indent="-13716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4" name="Instructional Text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sz="1100" b="1" i="1" baseline="0">
                <a:latin typeface="Arial"/>
                <a:ea typeface="+mn-ea"/>
                <a:cs typeface="Arial"/>
              </a:rPr>
              <a:t>Nota: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sz="1100" b="1" i="1" baseline="0">
                <a:latin typeface="Arial"/>
                <a:ea typeface="+mn-ea"/>
                <a:cs typeface="Arial"/>
              </a:rPr>
              <a:t>Este folleto </a:t>
            </a:r>
            <a:r>
              <a:rPr sz="1100" b="1" i="1">
                <a:latin typeface="Arial"/>
                <a:ea typeface="+mn-ea"/>
                <a:cs typeface="Arial"/>
              </a:rPr>
              <a:t>está diseñado para ser impreso. </a:t>
            </a:r>
            <a:r>
              <a:rPr sz="1100" b="1" i="1" baseline="0">
                <a:latin typeface="Arial"/>
                <a:ea typeface="+mn-ea"/>
                <a:cs typeface="Arial"/>
              </a:rPr>
              <a:t>Antes de imprimirlo en papel grueso, realice una prueba en papel normal para asegurarse</a:t>
            </a:r>
            <a:r>
              <a:rPr sz="1100" b="1" i="1">
                <a:latin typeface="Arial"/>
                <a:ea typeface="+mn-ea"/>
                <a:cs typeface="Arial"/>
              </a:rPr>
              <a:t> de que la disposición del texto es correcta.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sz="1100" b="1" i="1" baseline="0">
                <a:latin typeface="Arial"/>
                <a:ea typeface="+mn-ea"/>
                <a:cs typeface="Arial"/>
              </a:rPr>
              <a:t>Es posible que deba desactivar la opción Ajustar al tamaño del papel en el cuadro de diálogo Imprimir (en la lista desplegable Diapositivas de página completa).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sz="1100" b="1" i="1">
                <a:latin typeface="Arial"/>
                <a:ea typeface="+mn-ea"/>
                <a:cs typeface="Arial"/>
              </a:rPr>
              <a:t>Consulte las instrucciones de la impresora para imprimir páginas a doble cara.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sz="1100" b="1" i="1" baseline="0">
                <a:latin typeface="Arial"/>
                <a:ea typeface="+mn-ea"/>
                <a:cs typeface="Arial"/>
              </a:rPr>
              <a:t>Para cambiar imágenes de esta dispositiva, seleccione una imagen y elimínela. A continuación haga clic en el icono Imágenes del marcador de posición e inserte su imagen.</a:t>
            </a:r>
          </a:p>
        </p:txBody>
      </p:sp>
      <p:sp>
        <p:nvSpPr>
          <p:cNvPr id="45" name="Text Placeholder 9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763880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[Company Name]</a:t>
            </a:r>
          </a:p>
        </p:txBody>
      </p:sp>
      <p:sp>
        <p:nvSpPr>
          <p:cNvPr id="46" name="Text Placeholder 9"/>
          <p:cNvSpPr>
            <a:spLocks noGrp="1"/>
          </p:cNvSpPr>
          <p:nvPr>
            <p:ph type="body" sz="quarter" idx="33" hasCustomPrompt="1"/>
          </p:nvPr>
        </p:nvSpPr>
        <p:spPr>
          <a:xfrm>
            <a:off x="7028349" y="3908567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[Street Address]</a:t>
            </a:r>
          </a:p>
        </p:txBody>
      </p:sp>
      <p:sp>
        <p:nvSpPr>
          <p:cNvPr id="47" name="Text Placeholder 9"/>
          <p:cNvSpPr>
            <a:spLocks noGrp="1"/>
          </p:cNvSpPr>
          <p:nvPr>
            <p:ph type="body" sz="quarter" idx="34" hasCustomPrompt="1"/>
          </p:nvPr>
        </p:nvSpPr>
        <p:spPr>
          <a:xfrm>
            <a:off x="7028349" y="4053254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[City, ST  ZIP Code]</a:t>
            </a:r>
          </a:p>
        </p:txBody>
      </p:sp>
      <p:sp>
        <p:nvSpPr>
          <p:cNvPr id="48" name="Text Placeholder 9"/>
          <p:cNvSpPr>
            <a:spLocks noGrp="1"/>
          </p:cNvSpPr>
          <p:nvPr>
            <p:ph type="body" sz="quarter" idx="35" hasCustomPrompt="1"/>
          </p:nvPr>
        </p:nvSpPr>
        <p:spPr>
          <a:xfrm>
            <a:off x="7028349" y="4197941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[Telephone]</a:t>
            </a:r>
          </a:p>
        </p:txBody>
      </p:sp>
      <p:sp>
        <p:nvSpPr>
          <p:cNvPr id="49" name="Text Placeholder 9"/>
          <p:cNvSpPr>
            <a:spLocks noGrp="1"/>
          </p:cNvSpPr>
          <p:nvPr>
            <p:ph type="body" sz="quarter" idx="36" hasCustomPrompt="1"/>
          </p:nvPr>
        </p:nvSpPr>
        <p:spPr>
          <a:xfrm>
            <a:off x="7028349" y="4342627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[Email Address]</a:t>
            </a:r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553060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 baseline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/>
              <a:t>[Web Address]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7E35-61C9-471C-870E-2CE47EA24035}" type="datetimeFigureOut">
              <a:rPr lang="es-ES"/>
              <a:t>09/06/2015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6ED2-EF9B-4B9B-9B58-09E1C1CBDE09}" type="slidenum">
              <a:r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734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exto 1"/>
          <p:cNvSpPr>
            <a:spLocks noGrp="1"/>
          </p:cNvSpPr>
          <p:nvPr>
            <p:ph type="body" sz="quarter" idx="10"/>
          </p:nvPr>
        </p:nvSpPr>
        <p:spPr>
          <a:xfrm>
            <a:off x="777239" y="665530"/>
            <a:ext cx="1932311" cy="1517413"/>
          </a:xfrm>
        </p:spPr>
        <p:txBody>
          <a:bodyPr/>
          <a:lstStyle/>
          <a:p>
            <a:pPr marL="0" indent="0" algn="l" defTabSz="1005840">
              <a:lnSpc>
                <a:spcPct val="100000"/>
              </a:lnSpc>
              <a:buNone/>
            </a:pPr>
            <a:r>
              <a:rPr lang="es-ES" dirty="0" smtClean="0"/>
              <a:t>Este es un lugar ideal para una declaración de objetivos fundamentales</a:t>
            </a:r>
            <a:endParaRPr lang="es-ES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sz="quarter" idx="11"/>
          </p:nvPr>
        </p:nvSpPr>
        <p:spPr>
          <a:xfrm>
            <a:off x="777240" y="2302840"/>
            <a:ext cx="1932310" cy="4417999"/>
          </a:xfrm>
        </p:spPr>
        <p:txBody>
          <a:bodyPr/>
          <a:lstStyle/>
          <a:p>
            <a:pPr marL="0" indent="0" algn="l" defTabSz="1005840">
              <a:lnSpc>
                <a:spcPct val="105000"/>
              </a:lnSpc>
              <a:spcBef>
                <a:spcPts val="1100"/>
              </a:spcBef>
              <a:buNone/>
            </a:pPr>
            <a:r>
              <a:rPr lang="es-ES" dirty="0" smtClean="0"/>
              <a:t>Puede usar este atractivo folleto profesional tal como está o personalizarlo.</a:t>
            </a:r>
          </a:p>
          <a:p>
            <a:pPr marL="0" indent="0" algn="l" defTabSz="1005840">
              <a:lnSpc>
                <a:spcPct val="105000"/>
              </a:lnSpc>
              <a:spcBef>
                <a:spcPts val="1100"/>
              </a:spcBef>
              <a:buNone/>
            </a:pPr>
            <a:r>
              <a:rPr lang="es-ES" dirty="0" smtClean="0"/>
              <a:t>En la página siguiente hemos agregado varias sugerencias (como esta) que le ayudarán a comenzar.</a:t>
            </a:r>
          </a:p>
          <a:p>
            <a:pPr marL="0" indent="0" algn="l" defTabSz="1005840">
              <a:lnSpc>
                <a:spcPct val="105000"/>
              </a:lnSpc>
              <a:spcBef>
                <a:spcPts val="1100"/>
              </a:spcBef>
              <a:buNone/>
            </a:pPr>
            <a:r>
              <a:rPr lang="es-ES" dirty="0" smtClean="0"/>
              <a:t>(Por cierto, para reemplazar fotos en el folleto, seleccione una imagen y elimínela. A continuación haga clic en el icono Insertar imagen del marcador de posición para insertar su propia fotografía.)</a:t>
            </a:r>
            <a:endParaRPr lang="es-ES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 algn="l" defTabSz="1005840">
              <a:lnSpc>
                <a:spcPct val="95000"/>
              </a:lnSpc>
              <a:spcBef>
                <a:spcPts val="1100"/>
              </a:spcBef>
              <a:buNone/>
            </a:pPr>
            <a:r>
              <a:rPr lang="es-ES" dirty="0" smtClean="0"/>
              <a:t>Folleto de su compañía</a:t>
            </a:r>
            <a:endParaRPr lang="es-ES" dirty="0"/>
          </a:p>
        </p:txBody>
      </p:sp>
      <p:pic>
        <p:nvPicPr>
          <p:cNvPr id="13" name="Marcador de posición de imagen 12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3" r="20613"/>
          <a:stretch/>
        </p:blipFill>
        <p:spPr/>
      </p:pic>
      <p:sp>
        <p:nvSpPr>
          <p:cNvPr id="6" name="Marcador de posición de texto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dirty="0"/>
              <a:t>Aquí iría bien una breve descripción del eslogan de su compañía</a:t>
            </a:r>
          </a:p>
        </p:txBody>
      </p:sp>
      <p:sp>
        <p:nvSpPr>
          <p:cNvPr id="7" name="Marcador de posición de texto 6"/>
          <p:cNvSpPr>
            <a:spLocks noGrp="1"/>
          </p:cNvSpPr>
          <p:nvPr>
            <p:ph type="body" sz="quarter" idx="15"/>
          </p:nvPr>
        </p:nvSpPr>
        <p:spPr>
          <a:xfrm rot="16200000">
            <a:off x="2686741" y="6222588"/>
            <a:ext cx="2011680" cy="171161"/>
          </a:xfrm>
        </p:spPr>
        <p:txBody>
          <a:bodyPr/>
          <a:lstStyle/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es-ES" dirty="0" smtClean="0"/>
              <a:t>[Nombre de la compañía]</a:t>
            </a:r>
            <a:endParaRPr lang="es-ES" dirty="0"/>
          </a:p>
        </p:txBody>
      </p:sp>
      <p:sp>
        <p:nvSpPr>
          <p:cNvPr id="8" name="Marcador de posición de texto 7"/>
          <p:cNvSpPr>
            <a:spLocks noGrp="1"/>
          </p:cNvSpPr>
          <p:nvPr>
            <p:ph type="body" sz="quarter" idx="16"/>
          </p:nvPr>
        </p:nvSpPr>
        <p:spPr>
          <a:xfrm rot="16200000">
            <a:off x="2859180" y="6222588"/>
            <a:ext cx="2011680" cy="171161"/>
          </a:xfrm>
        </p:spPr>
        <p:txBody>
          <a:bodyPr/>
          <a:lstStyle/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es-ES" dirty="0" smtClean="0"/>
              <a:t>[Dirección postal]</a:t>
            </a:r>
            <a:endParaRPr lang="es-ES" dirty="0"/>
          </a:p>
        </p:txBody>
      </p:sp>
      <p:sp>
        <p:nvSpPr>
          <p:cNvPr id="9" name="Marcador de posición de texto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es-ES" dirty="0" smtClean="0"/>
              <a:t>[Ciudad, Código postal]</a:t>
            </a:r>
            <a:endParaRPr lang="es-ES" dirty="0"/>
          </a:p>
        </p:txBody>
      </p:sp>
      <p:sp>
        <p:nvSpPr>
          <p:cNvPr id="22" name="Marcador de posición de texto 2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s-ES" dirty="0"/>
              <a:t>Nom</a:t>
            </a:r>
            <a:r>
              <a:rPr lang="es-ES" dirty="0" smtClean="0"/>
              <a:t>bre del destinatario]</a:t>
            </a:r>
          </a:p>
          <a:p>
            <a:r>
              <a:rPr lang="es-ES" dirty="0" smtClean="0"/>
              <a:t>[Dirección]</a:t>
            </a:r>
          </a:p>
          <a:p>
            <a:r>
              <a:rPr lang="es-ES" dirty="0" smtClean="0"/>
              <a:t>[Ciudad, Código postal]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9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posición de texto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es-ES" dirty="0"/>
              <a:t>Hágalo suyo</a:t>
            </a:r>
          </a:p>
        </p:txBody>
      </p:sp>
      <p:sp>
        <p:nvSpPr>
          <p:cNvPr id="15" name="Marcador de posición de texto 14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55720"/>
          </a:xfrm>
        </p:spPr>
        <p:txBody>
          <a:bodyPr/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dirty="0"/>
              <a:t>Si piensa que un documento con este aspecto es difícil de diseñar, reconsidere su postura y piénselo bien.</a:t>
            </a:r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dirty="0"/>
              <a:t>Los marcadores de posición de este folleto ya tienen el formato que necesita. Escriba su propio texto con un simple clic.</a:t>
            </a:r>
          </a:p>
        </p:txBody>
      </p:sp>
      <p:pic>
        <p:nvPicPr>
          <p:cNvPr id="2" name="Marcador de posición de imagen 1"/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7" t="3953" r="24717" b="14941"/>
          <a:stretch/>
        </p:blipFill>
        <p:spPr/>
      </p:pic>
      <p:sp>
        <p:nvSpPr>
          <p:cNvPr id="17" name="Marcador de posición de texto 16"/>
          <p:cNvSpPr>
            <a:spLocks noGrp="1"/>
          </p:cNvSpPr>
          <p:nvPr>
            <p:ph type="body" sz="quarter" idx="20"/>
          </p:nvPr>
        </p:nvSpPr>
        <p:spPr>
          <a:xfrm>
            <a:off x="457199" y="4549821"/>
            <a:ext cx="2834640" cy="145811"/>
          </a:xfrm>
        </p:spPr>
        <p:txBody>
          <a:bodyPr/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dirty="0"/>
              <a:t>¿Qué incluiría en un folleto?</a:t>
            </a:r>
          </a:p>
        </p:txBody>
      </p:sp>
      <p:sp>
        <p:nvSpPr>
          <p:cNvPr id="18" name="Marcador de posición de texto 17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420758"/>
          </a:xfrm>
        </p:spPr>
        <p:txBody>
          <a:bodyPr>
            <a:noAutofit/>
          </a:bodyPr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spc="-30" dirty="0"/>
              <a:t>Este lugar sería perfecto para la declaración de sus objetivos. Puede usar el lado derecho de la página para resumir qué aspectos le diferencian de los demás o destacar una breve descripción de una historia de éxito.</a:t>
            </a:r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spc="-30" dirty="0"/>
              <a:t>(Y asegúrese de que selecciona fotografías que presuman de aquello que mejor sabe hacer su compañía. Las imágenes siempre deben impresionar.)</a:t>
            </a:r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spc="-30" dirty="0"/>
              <a:t>Podría incluir una lista con viñetas de productos, de servicios o de los beneficios principales que supone trabajar con su compañía. O simplemente resumir los puntos más destacados en un par de párrafos muy concisos.</a:t>
            </a:r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spc="-30" dirty="0"/>
              <a:t>No se olvide de incluir información específica sobre su oferta y sobre aquello que le diferencia de la competencia.</a:t>
            </a:r>
          </a:p>
        </p:txBody>
      </p:sp>
      <p:sp>
        <p:nvSpPr>
          <p:cNvPr id="12" name="Marcador de posición de texto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sz="1100" b="0" i="0" dirty="0" smtClean="0">
                <a:solidFill>
                  <a:schemeClr val="bg1"/>
                </a:solidFill>
                <a:latin typeface="Verdana"/>
                <a:ea typeface="+mn-ea"/>
                <a:cs typeface="+mn-cs"/>
              </a:rPr>
              <a:t>“¡No sea tímido! ¡Muestre lo mejor de usted! Este es el lugar perfecto para rendirse un buen homenaje.”</a:t>
            </a:r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sz="1100" b="1" i="0" dirty="0" smtClean="0">
                <a:solidFill>
                  <a:schemeClr val="bg1"/>
                </a:solidFill>
                <a:latin typeface="Verdana"/>
                <a:ea typeface="+mn-ea"/>
                <a:cs typeface="+mn-cs"/>
              </a:rPr>
              <a:t>- </a:t>
            </a:r>
            <a:r>
              <a:rPr lang="es-ES" sz="1100" b="1" i="0" noProof="1" smtClean="0">
                <a:solidFill>
                  <a:schemeClr val="bg1"/>
                </a:solidFill>
                <a:latin typeface="Verdana"/>
                <a:ea typeface="+mn-ea"/>
                <a:cs typeface="+mn-cs"/>
              </a:rPr>
              <a:t>Annie</a:t>
            </a:r>
            <a:r>
              <a:rPr lang="es-ES" sz="1100" b="1" i="0" dirty="0" smtClean="0">
                <a:solidFill>
                  <a:schemeClr val="bg1"/>
                </a:solidFill>
                <a:latin typeface="Verdana"/>
                <a:ea typeface="+mn-ea"/>
                <a:cs typeface="+mn-cs"/>
              </a:rPr>
              <a:t> D., Charlotte, NC</a:t>
            </a:r>
            <a:endParaRPr lang="es-ES" sz="1100" b="1" i="0" dirty="0">
              <a:solidFill>
                <a:schemeClr val="bg1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19" name="Marcador de posición de texto 18"/>
          <p:cNvSpPr>
            <a:spLocks noGrp="1"/>
          </p:cNvSpPr>
          <p:nvPr>
            <p:ph type="body" sz="quarter" idx="23"/>
          </p:nvPr>
        </p:nvSpPr>
        <p:spPr>
          <a:xfrm>
            <a:off x="3665819" y="3624067"/>
            <a:ext cx="2834640" cy="1425239"/>
          </a:xfrm>
        </p:spPr>
        <p:txBody>
          <a:bodyPr/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dirty="0"/>
              <a:t>Sabemos que podría estar hablando largo y tendido sobre las maravillas de su empresa. (Y no le culpamos por ello, ¡lo hace muy bien!)</a:t>
            </a:r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dirty="0"/>
              <a:t>Pero como debe ser claro y conciso, aquí tiene alguna sugerencia más de lo que podría incluir…</a:t>
            </a:r>
          </a:p>
        </p:txBody>
      </p:sp>
      <p:sp>
        <p:nvSpPr>
          <p:cNvPr id="20" name="Marcador de posición de texto 19"/>
          <p:cNvSpPr>
            <a:spLocks noGrp="1"/>
          </p:cNvSpPr>
          <p:nvPr>
            <p:ph type="body" sz="quarter" idx="24"/>
          </p:nvPr>
        </p:nvSpPr>
        <p:spPr>
          <a:xfrm>
            <a:off x="3665819" y="5433870"/>
            <a:ext cx="2834640" cy="1433040"/>
          </a:xfrm>
        </p:spPr>
        <p:txBody>
          <a:bodyPr/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dirty="0"/>
              <a:t>Puede probar con un resumen de ventajas competitivas a la izquierda y una breve historia de éxito de algún cliente o algún testimonio de elogio aquí en medio.</a:t>
            </a:r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dirty="0"/>
              <a:t>El lado derecho de esta página es perfecto para un resumen de los productos y servicios clave.</a:t>
            </a:r>
          </a:p>
        </p:txBody>
      </p:sp>
      <p:sp>
        <p:nvSpPr>
          <p:cNvPr id="21" name="Marcador de posición de texto 20"/>
          <p:cNvSpPr>
            <a:spLocks noGrp="1"/>
          </p:cNvSpPr>
          <p:nvPr>
            <p:ph type="body" sz="quarter" idx="25"/>
          </p:nvPr>
        </p:nvSpPr>
        <p:spPr>
          <a:xfrm>
            <a:off x="3665819" y="4912188"/>
            <a:ext cx="2834641" cy="521681"/>
          </a:xfrm>
        </p:spPr>
        <p:txBody>
          <a:bodyPr/>
          <a:lstStyle/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es-ES" sz="1500" b="0" i="0" dirty="0" smtClean="0">
                <a:solidFill>
                  <a:srgbClr val="74CBC8"/>
                </a:solidFill>
                <a:latin typeface="Verdana"/>
                <a:ea typeface="+mn-ea"/>
                <a:cs typeface="+mn-cs"/>
              </a:rPr>
              <a:t>Céntrese en lo que mejor sabe hacer</a:t>
            </a:r>
            <a:endParaRPr lang="es-ES" sz="1500" b="0" i="0" dirty="0">
              <a:solidFill>
                <a:srgbClr val="74CBC8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2" name="Marcador de posición de texto 2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dirty="0"/>
              <a:t>Nuestros productos y servicios</a:t>
            </a:r>
          </a:p>
        </p:txBody>
      </p:sp>
      <p:sp>
        <p:nvSpPr>
          <p:cNvPr id="23" name="Marcador de posición de texto 2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dirty="0"/>
              <a:t>Este es el lugar para su </a:t>
            </a:r>
            <a:r>
              <a:rPr lang="es-ES" dirty="0" smtClean="0"/>
              <a:t>“discurso </a:t>
            </a:r>
            <a:r>
              <a:rPr lang="es-ES" dirty="0"/>
              <a:t>de </a:t>
            </a:r>
            <a:r>
              <a:rPr lang="es-ES" dirty="0" smtClean="0"/>
              <a:t>ascensor”. </a:t>
            </a:r>
            <a:r>
              <a:rPr lang="es-ES" dirty="0"/>
              <a:t>Si solo tuviera unos segundos para hablar a alguien sobre sus productos o servicios, ¿qué le diría?</a:t>
            </a:r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endParaRPr lang="es-ES" dirty="0" smtClean="0"/>
          </a:p>
        </p:txBody>
      </p:sp>
      <p:sp>
        <p:nvSpPr>
          <p:cNvPr id="24" name="Marcador de posición de texto 2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dirty="0"/>
              <a:t>Clientes clave</a:t>
            </a:r>
          </a:p>
        </p:txBody>
      </p:sp>
      <p:sp>
        <p:nvSpPr>
          <p:cNvPr id="25" name="Marcador de posición de texto 2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dirty="0"/>
              <a:t>Quizás le interese mencionar algunos de sus clientes más notables aquí:</a:t>
            </a:r>
          </a:p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endParaRPr lang="es-ES" dirty="0" smtClean="0"/>
          </a:p>
        </p:txBody>
      </p:sp>
      <p:sp>
        <p:nvSpPr>
          <p:cNvPr id="26" name="Marcador de posición de texto 25"/>
          <p:cNvSpPr>
            <a:spLocks noGrp="1"/>
          </p:cNvSpPr>
          <p:nvPr>
            <p:ph type="body" sz="quarter" idx="30"/>
          </p:nvPr>
        </p:nvSpPr>
        <p:spPr>
          <a:xfrm>
            <a:off x="7028348" y="3470172"/>
            <a:ext cx="3100742" cy="293708"/>
          </a:xfrm>
        </p:spPr>
        <p:txBody>
          <a:bodyPr>
            <a:noAutofit/>
          </a:bodyPr>
          <a:lstStyle/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es-ES" sz="1500" b="0" i="0" spc="-30" dirty="0" smtClean="0">
                <a:solidFill>
                  <a:srgbClr val="74CBC8"/>
                </a:solidFill>
                <a:latin typeface="Verdana"/>
                <a:ea typeface="+mn-ea"/>
                <a:cs typeface="+mn-cs"/>
              </a:rPr>
              <a:t>Póngase en contacto con nosotros</a:t>
            </a:r>
            <a:endParaRPr lang="es-ES" sz="1500" b="0" i="0" spc="-30" dirty="0">
              <a:solidFill>
                <a:srgbClr val="74CBC8"/>
              </a:solidFill>
              <a:latin typeface="Verdana"/>
              <a:ea typeface="+mn-ea"/>
              <a:cs typeface="+mn-cs"/>
            </a:endParaRPr>
          </a:p>
        </p:txBody>
      </p:sp>
      <p:sp>
        <p:nvSpPr>
          <p:cNvPr id="27" name="Marcador de posición de texto 2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s-ES" dirty="0"/>
              <a:t>Compañía muy importante</a:t>
            </a:r>
          </a:p>
          <a:p>
            <a:r>
              <a:rPr lang="es-ES" dirty="0"/>
              <a:t>Compañía muy conocida</a:t>
            </a:r>
          </a:p>
          <a:p>
            <a:r>
              <a:rPr lang="es-ES" dirty="0"/>
              <a:t>Compañía muy notable</a:t>
            </a:r>
          </a:p>
        </p:txBody>
      </p:sp>
      <p:sp>
        <p:nvSpPr>
          <p:cNvPr id="33" name="Marcador de posición de texto 32"/>
          <p:cNvSpPr>
            <a:spLocks noGrp="1"/>
          </p:cNvSpPr>
          <p:nvPr>
            <p:ph type="body" sz="quarter" idx="32"/>
          </p:nvPr>
        </p:nvSpPr>
        <p:spPr>
          <a:xfrm>
            <a:off x="7028349" y="4014536"/>
            <a:ext cx="2572851" cy="137160"/>
          </a:xfrm>
        </p:spPr>
        <p:txBody>
          <a:bodyPr/>
          <a:lstStyle/>
          <a:p>
            <a:pPr marL="0" indent="0" algn="l" defTabSz="1005840">
              <a:lnSpc>
                <a:spcPct val="114000"/>
              </a:lnSpc>
              <a:buNone/>
            </a:pPr>
            <a:r>
              <a:rPr lang="es-ES" dirty="0"/>
              <a:t>[Nombre de la compañía]</a:t>
            </a:r>
          </a:p>
        </p:txBody>
      </p:sp>
      <p:sp>
        <p:nvSpPr>
          <p:cNvPr id="34" name="Marcador de posición de texto 33"/>
          <p:cNvSpPr>
            <a:spLocks noGrp="1"/>
          </p:cNvSpPr>
          <p:nvPr>
            <p:ph type="body" sz="quarter" idx="33"/>
          </p:nvPr>
        </p:nvSpPr>
        <p:spPr>
          <a:xfrm>
            <a:off x="7028349" y="4159223"/>
            <a:ext cx="2572851" cy="137160"/>
          </a:xfrm>
        </p:spPr>
        <p:txBody>
          <a:bodyPr/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dirty="0"/>
              <a:t>[Dirección postal]</a:t>
            </a:r>
          </a:p>
        </p:txBody>
      </p:sp>
      <p:sp>
        <p:nvSpPr>
          <p:cNvPr id="35" name="Marcador de posición de texto 34"/>
          <p:cNvSpPr>
            <a:spLocks noGrp="1"/>
          </p:cNvSpPr>
          <p:nvPr>
            <p:ph type="body" sz="quarter" idx="34"/>
          </p:nvPr>
        </p:nvSpPr>
        <p:spPr>
          <a:xfrm>
            <a:off x="7028349" y="4303910"/>
            <a:ext cx="2572851" cy="137160"/>
          </a:xfrm>
        </p:spPr>
        <p:txBody>
          <a:bodyPr/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dirty="0"/>
              <a:t>[Ciudad, Código postal]</a:t>
            </a:r>
          </a:p>
        </p:txBody>
      </p:sp>
      <p:sp>
        <p:nvSpPr>
          <p:cNvPr id="36" name="Marcador de posición de texto 35"/>
          <p:cNvSpPr>
            <a:spLocks noGrp="1"/>
          </p:cNvSpPr>
          <p:nvPr>
            <p:ph type="body" sz="quarter" idx="35"/>
          </p:nvPr>
        </p:nvSpPr>
        <p:spPr>
          <a:xfrm>
            <a:off x="7028349" y="4448597"/>
            <a:ext cx="2572851" cy="137160"/>
          </a:xfrm>
        </p:spPr>
        <p:txBody>
          <a:bodyPr>
            <a:noAutofit/>
          </a:bodyPr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dirty="0"/>
              <a:t>[Teléfono]</a:t>
            </a:r>
          </a:p>
        </p:txBody>
      </p:sp>
      <p:sp>
        <p:nvSpPr>
          <p:cNvPr id="37" name="Marcador de posición de texto 36"/>
          <p:cNvSpPr>
            <a:spLocks noGrp="1"/>
          </p:cNvSpPr>
          <p:nvPr>
            <p:ph type="body" sz="quarter" idx="36"/>
          </p:nvPr>
        </p:nvSpPr>
        <p:spPr>
          <a:xfrm>
            <a:off x="7028349" y="4593283"/>
            <a:ext cx="2572851" cy="137160"/>
          </a:xfrm>
        </p:spPr>
        <p:txBody>
          <a:bodyPr/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dirty="0"/>
              <a:t>[Dirección de correo electrónico]</a:t>
            </a:r>
          </a:p>
        </p:txBody>
      </p:sp>
      <p:sp>
        <p:nvSpPr>
          <p:cNvPr id="38" name="Marcador de posición de texto 37"/>
          <p:cNvSpPr>
            <a:spLocks noGrp="1"/>
          </p:cNvSpPr>
          <p:nvPr>
            <p:ph type="body" sz="quarter" idx="37"/>
          </p:nvPr>
        </p:nvSpPr>
        <p:spPr>
          <a:xfrm>
            <a:off x="7028349" y="4803716"/>
            <a:ext cx="2572851" cy="137160"/>
          </a:xfrm>
        </p:spPr>
        <p:txBody>
          <a:bodyPr/>
          <a:lstStyle/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es-ES" sz="800" b="0" i="0" baseline="0" dirty="0" smtClean="0">
                <a:solidFill>
                  <a:srgbClr val="74CBC8"/>
                </a:solidFill>
                <a:latin typeface="Verdana"/>
                <a:ea typeface="+mn-ea"/>
                <a:cs typeface="+mn-cs"/>
              </a:rPr>
              <a:t>[Dirección web]</a:t>
            </a:r>
            <a:endParaRPr lang="es-ES" sz="800" b="0" i="0" baseline="0" dirty="0">
              <a:solidFill>
                <a:srgbClr val="74CBC8"/>
              </a:solidFill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831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ptico 2" id="{0B8A14FB-C96A-433D-AF33-EB83A8D04F44}" vid="{5F3915CC-92E2-49AA-9EFD-047D2C25589A}"/>
    </a:ext>
  </a:extLst>
</a:theme>
</file>

<file path=ppt/theme/theme2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1B58DB-4786-47F4-9D10-169C634413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519</Words>
  <Application>Microsoft Office PowerPoint</Application>
  <PresentationFormat>Personalizado</PresentationFormat>
  <Paragraphs>41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Verdana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keywords/>
  <cp:lastModifiedBy>USER</cp:lastModifiedBy>
  <cp:revision>1</cp:revision>
  <dcterms:created xsi:type="dcterms:W3CDTF">2015-06-09T18:29:16Z</dcterms:created>
  <dcterms:modified xsi:type="dcterms:W3CDTF">2015-06-09T18:34:30Z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TC034171969991</vt:lpwstr>
  </property>
</Properties>
</file>